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468B-B055-4338-BD2F-0312C23AF49A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8B0B-A8D7-4102-9E07-8D28684F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Man</a:t>
            </a:r>
            <a:endParaRPr lang="en-US" dirty="0"/>
          </a:p>
        </p:txBody>
      </p:sp>
      <p:pic>
        <p:nvPicPr>
          <p:cNvPr id="6" name="Content Placeholder 5" descr="hqdefaul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early human looked more or less like </a:t>
            </a:r>
            <a:r>
              <a:rPr lang="en-US" b="1" dirty="0" smtClean="0"/>
              <a:t>apes</a:t>
            </a:r>
          </a:p>
          <a:p>
            <a:r>
              <a:rPr lang="en-US" dirty="0" smtClean="0"/>
              <a:t>Gradually they learnt to walk straight</a:t>
            </a:r>
          </a:p>
          <a:p>
            <a:r>
              <a:rPr lang="en-US" dirty="0" smtClean="0"/>
              <a:t>Gradual process in which something changes into a different and  better form is called </a:t>
            </a:r>
            <a:r>
              <a:rPr lang="en-US" b="1" dirty="0" smtClean="0"/>
              <a:t>evolution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Early man is also called primitive man</a:t>
            </a:r>
          </a:p>
          <a:p>
            <a:r>
              <a:rPr lang="en-US" dirty="0" smtClean="0"/>
              <a:t>They did not know how to grow food</a:t>
            </a:r>
          </a:p>
          <a:p>
            <a:r>
              <a:rPr lang="en-US" dirty="0" smtClean="0"/>
              <a:t>They used to dig the ground and eat the roots of plants</a:t>
            </a:r>
          </a:p>
          <a:p>
            <a:r>
              <a:rPr lang="en-US" dirty="0" smtClean="0"/>
              <a:t>They gathered fruits from the forests</a:t>
            </a:r>
          </a:p>
          <a:p>
            <a:r>
              <a:rPr lang="en-US" dirty="0" smtClean="0"/>
              <a:t>They hunted animals like deer and antelope and ate their flesh</a:t>
            </a:r>
            <a:endParaRPr lang="en-US" dirty="0"/>
          </a:p>
        </p:txBody>
      </p:sp>
      <p:pic>
        <p:nvPicPr>
          <p:cNvPr id="5" name="Content Placeholder 4" descr="photo-1541793647037-86afaddc1cf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16308"/>
            <a:ext cx="4038600" cy="26937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Early man lived in forests and took shelter under trees and in caves</a:t>
            </a:r>
          </a:p>
          <a:p>
            <a:r>
              <a:rPr lang="en-US" dirty="0" smtClean="0"/>
              <a:t>These caves protect them from wild animals and different weather conditions.</a:t>
            </a:r>
          </a:p>
          <a:p>
            <a:endParaRPr lang="en-US" dirty="0"/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1447800"/>
            <a:ext cx="27432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5715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was very difficult for early man to use his hands to dig the ground or to kill animals.</a:t>
            </a:r>
          </a:p>
          <a:p>
            <a:r>
              <a:rPr lang="en-US" dirty="0" smtClean="0"/>
              <a:t>So, the started using stones</a:t>
            </a:r>
          </a:p>
          <a:p>
            <a:r>
              <a:rPr lang="en-US" dirty="0" smtClean="0"/>
              <a:t>When they found sharp stones, they chipped them and shaped into tools to hunt animals or to cut wood</a:t>
            </a:r>
          </a:p>
          <a:p>
            <a:r>
              <a:rPr lang="en-US" dirty="0" smtClean="0"/>
              <a:t>These tools were mainly used for: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Cutting meat and animal bones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Peeling off animal skins or hides and barks from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Making spears and arrows for hunting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Digging ground to take out roots.</a:t>
            </a:r>
          </a:p>
          <a:p>
            <a:endParaRPr lang="en-US" dirty="0" smtClean="0"/>
          </a:p>
        </p:txBody>
      </p:sp>
      <p:pic>
        <p:nvPicPr>
          <p:cNvPr id="5" name="Content Placeholder 4" descr="472594c0ba9265d728beb0459e3f828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2133601"/>
            <a:ext cx="2895600" cy="4114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Early man discovered fire by chance.</a:t>
            </a:r>
          </a:p>
          <a:p>
            <a:r>
              <a:rPr lang="en-US" dirty="0" smtClean="0"/>
              <a:t>While using stones to make tools, he rubbed two stones together which produced a spark.</a:t>
            </a:r>
          </a:p>
          <a:p>
            <a:r>
              <a:rPr lang="en-US" dirty="0" smtClean="0"/>
              <a:t>Some dry twigs caught fire from these sparks. Thus, early man learnt how to make fire from stones.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 used fire as a protection from wild animals.</a:t>
            </a:r>
          </a:p>
          <a:p>
            <a:r>
              <a:rPr lang="en-US" dirty="0" smtClean="0"/>
              <a:t>The warmth from fire also protected him from cold.</a:t>
            </a:r>
          </a:p>
          <a:p>
            <a:r>
              <a:rPr lang="en-US" dirty="0" smtClean="0"/>
              <a:t>When a piece of flesh was roasted on fire it tasted better.</a:t>
            </a:r>
          </a:p>
          <a:p>
            <a:r>
              <a:rPr lang="en-US" dirty="0" smtClean="0"/>
              <a:t>He found that roasted food was softer and tastier.</a:t>
            </a:r>
          </a:p>
          <a:p>
            <a:r>
              <a:rPr lang="en-US" dirty="0" smtClean="0"/>
              <a:t>They learnt t use fire for cooking.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lothes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Primitive man had very limited needs.</a:t>
            </a:r>
          </a:p>
          <a:p>
            <a:r>
              <a:rPr lang="en-US" dirty="0" smtClean="0"/>
              <a:t>He gathered food only when he felt hungry.</a:t>
            </a:r>
          </a:p>
          <a:p>
            <a:r>
              <a:rPr lang="en-US" dirty="0" smtClean="0"/>
              <a:t>He covered his body to protect himself from rain and cold.</a:t>
            </a:r>
          </a:p>
          <a:p>
            <a:r>
              <a:rPr lang="en-US" dirty="0" smtClean="0"/>
              <a:t>He wore hide of dead animals</a:t>
            </a:r>
          </a:p>
          <a:p>
            <a:r>
              <a:rPr lang="en-US" dirty="0" smtClean="0"/>
              <a:t>He also wore leaves and barks of trees.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neanderthal_illustration_kc_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447800"/>
            <a:ext cx="4191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of Early 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early man started living in caves, they began drawing on the walls and ceilings of the caves.</a:t>
            </a:r>
          </a:p>
          <a:p>
            <a:r>
              <a:rPr lang="en-US" dirty="0" smtClean="0"/>
              <a:t>The drawings gradually turned into beautiful paintings and sculptures.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They drew figures of wild animals</a:t>
            </a:r>
          </a:p>
          <a:p>
            <a:r>
              <a:rPr lang="en-US" dirty="0" smtClean="0"/>
              <a:t>Drawings were also used to express his feelings and to send messages.</a:t>
            </a:r>
            <a:endParaRPr lang="en-US" dirty="0"/>
          </a:p>
        </p:txBody>
      </p:sp>
      <p:pic>
        <p:nvPicPr>
          <p:cNvPr id="7" name="Picture 6" descr="MTS2_SnowHawke9_781814_Cave1[2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572000"/>
            <a:ext cx="3200400" cy="190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Early Man</vt:lpstr>
      <vt:lpstr>Food</vt:lpstr>
      <vt:lpstr>Shelter</vt:lpstr>
      <vt:lpstr>Tools</vt:lpstr>
      <vt:lpstr>Use of fire</vt:lpstr>
      <vt:lpstr>Clothes</vt:lpstr>
      <vt:lpstr>Art of Early 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Early Man</dc:title>
  <dc:creator>sns</dc:creator>
  <cp:lastModifiedBy>sns</cp:lastModifiedBy>
  <cp:revision>6</cp:revision>
  <dcterms:created xsi:type="dcterms:W3CDTF">2019-10-22T07:53:49Z</dcterms:created>
  <dcterms:modified xsi:type="dcterms:W3CDTF">2019-10-31T07:04:09Z</dcterms:modified>
</cp:coreProperties>
</file>